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5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3D23DB-FF90-3388-1146-0E720DA27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la construction des nombres.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6530E-98D1-46CC-A695-13CFE4D63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32E8A6-EEB4-6AB1-3B44-50DF00441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B11913-5A3D-8964-9B06-54CCD106D7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73608E-5804-C329-72F8-C965B85B6D44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28C 5U</a:t>
            </a:r>
          </a:p>
        </p:txBody>
      </p:sp>
    </p:spTree>
    <p:extLst>
      <p:ext uri="{BB962C8B-B14F-4D97-AF65-F5344CB8AC3E}">
        <p14:creationId xmlns:p14="http://schemas.microsoft.com/office/powerpoint/2010/main" val="122536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AF2A6-B605-285A-36FD-8FE3970B4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A959958D-8AA0-A520-1362-D7EBD995DBAD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2E849E9-D2E6-667F-8E89-29148CB3F5B6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8672DF9-C11C-00DB-5FC0-C1F78592FFB4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C540D41-A822-971C-90CD-A84768AE17D8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A7F9811-F2FD-0C73-7986-03661BEB4AE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2D0C4CF-757D-1C95-5BF7-B95068DBBA27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E7DFEA-6B3D-1E35-FC84-42C34BF81AE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D988C7-7DDB-1460-9C7A-A495CFEBFF3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78E3E7-C6BE-CDD9-59C7-B3109262C2D7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1596E83C-7425-070F-3676-B1B9A7BC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0062E7-01BA-0AAF-75DC-888BDDEB48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EEFC64-9AFA-80E9-2612-C183254D4CE5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28C 5U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0A68683-291C-E9F0-C2E0-4E18C7B9C937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2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8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0  5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9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4185E-2A56-57FA-DFAD-D761341A2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DBE4C5-D334-48D0-42E3-26FA34015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9D7C0E-A172-4F2F-A7E8-7837FE6EF7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C4A3FDD-09A0-4A04-6846-FB2DBD874C8D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139 D</a:t>
            </a:r>
          </a:p>
        </p:txBody>
      </p:sp>
    </p:spTree>
    <p:extLst>
      <p:ext uri="{BB962C8B-B14F-4D97-AF65-F5344CB8AC3E}">
        <p14:creationId xmlns:p14="http://schemas.microsoft.com/office/powerpoint/2010/main" val="50560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CEE27-DC87-D3AA-CB48-279F06EAF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FCEA14F7-33E3-2DB6-7D15-29C8960D8B3E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86D8BC0-0209-EA7E-8330-51F47520AE59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50B5A6-745D-9579-092E-05E1AC685E5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FDB9633-139C-8191-780F-91BE728D4463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F6B092A-B4D6-78E1-E43F-7A02239DA9E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515E93D-E212-CD58-B187-68A0DB48883D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72AEB4-670E-5172-8D30-921C7223A11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0410C4A-9A2C-7DA5-CF14-67CF53215879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67DF39-6CB9-AB95-DE39-820BB6E92E5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5CA3626-DE62-AC0E-7561-A896C831B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AD2156-D4E1-C041-32EA-07A2C4CA1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6AF5AE-49FF-BEF3-A1E5-059A63A26332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139 D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2247C93-D27B-1131-3663-B4EE602C2F16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1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3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0  0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E32C9-B5AD-BC67-785D-92A315324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B017DF-E745-2BFC-FF87-02E87340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7BDA72-2FE2-A75B-DB55-B39105A62E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7334EE0-ECF8-9CB7-D169-5A6A846FD3B6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1M 150U</a:t>
            </a:r>
          </a:p>
        </p:txBody>
      </p:sp>
    </p:spTree>
    <p:extLst>
      <p:ext uri="{BB962C8B-B14F-4D97-AF65-F5344CB8AC3E}">
        <p14:creationId xmlns:p14="http://schemas.microsoft.com/office/powerpoint/2010/main" val="677483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451B2-71BA-641B-7F8C-6E9BE8FDA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FE200ED7-66D2-2E42-7257-110E212C931D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30C3A8-1AB0-8459-0331-CC81E0D12BE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B79E5E-E323-D121-D1E9-32D5B41F2ADF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F0E126A-FCCC-50F5-1EAB-82FFA78B5DA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EC46B2-2D32-3464-F9CD-DF35E46CA0B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8D738E8-EDC8-FBC5-D11D-C0D4795E08E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89C4768-4620-A01A-44FB-EF27DA47E65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EB471D3-A56B-AB25-BAE3-FCC8B5B3492E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61EBA78-79E3-DF66-518B-3D56A7AEF7EB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BA81A0E3-A76B-0BBF-DB3F-94B696874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8EDECB-6FFD-2AFB-F46A-65B93BE564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B8295C-319B-9872-E9F2-349F675EDC4B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1M 150U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B599914-7CAB-E2CC-34B5-C674C7A33408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1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1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5  0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18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FE7B97-060E-3BBD-3E15-09764CC5B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2EDC66-C3C2-0C79-BDDC-E0A74B0BB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D78CD8-6F4C-BA89-3232-C14A511314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000807-280B-EA7A-DA12-AA51DBB4803C}"/>
              </a:ext>
            </a:extLst>
          </p:cNvPr>
          <p:cNvSpPr txBox="1"/>
          <p:nvPr/>
        </p:nvSpPr>
        <p:spPr>
          <a:xfrm>
            <a:off x="880472" y="2518335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43C 1U</a:t>
            </a:r>
          </a:p>
        </p:txBody>
      </p:sp>
    </p:spTree>
    <p:extLst>
      <p:ext uri="{BB962C8B-B14F-4D97-AF65-F5344CB8AC3E}">
        <p14:creationId xmlns:p14="http://schemas.microsoft.com/office/powerpoint/2010/main" val="1457942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D1793-D8B4-0CD3-7F74-E102A060D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61F25562-6D81-2DC8-BB26-874CBDA1B57B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86E8BD-891B-F68E-565F-A6BADDA07E5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F31D088-CE1A-F90C-940C-DF80DCB19D41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F1E8F1-00E2-3048-2D98-D07A2420EAF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E7885A-9D08-83FD-E0C3-29DAE5B8088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5FD275-B232-5B4E-6F32-3B99FCECE09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B2E66D-ECEE-1C54-C84C-99DB406B2F1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2F1F896-E60B-9554-CE32-9C841BCF209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1ABCF87-07BB-5E2D-0F56-9EAF97AFCEF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6FF50ECF-6151-3A60-26F3-34FD2E2A1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E20EFE-7D98-7437-8AF0-F777948E90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AEA077-3868-85AE-13A4-EBF5F632E967}"/>
              </a:ext>
            </a:extLst>
          </p:cNvPr>
          <p:cNvSpPr txBox="1"/>
          <p:nvPr/>
        </p:nvSpPr>
        <p:spPr>
          <a:xfrm>
            <a:off x="880472" y="2518335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43C 1U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F1F86C9-CA82-71A4-CE31-0EC56876B1ED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4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3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>
                <a:solidFill>
                  <a:srgbClr val="7030A0"/>
                </a:solidFill>
                <a:sym typeface="Webdings" panose="05030102010509060703" pitchFamily="18" charset="2"/>
              </a:rPr>
              <a:t>0  1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69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12639D-F142-85AC-5D39-C546019413E5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2M 3C 1D 4U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B169264-AD95-9949-E2DB-2ADBB210FC89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27CFAF-ECD8-3F5F-7104-318F40ECA5A3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3D9D73-830A-A7CF-26BC-1B7A599CC679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49F782-2B37-88C4-4EE1-F9D9FC81BF7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D8A39D-A4F1-27FB-47B1-243C1E9535C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B0340DB-FC6D-2951-0F8F-34EB75C892C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0A26D42-A655-72A3-5C9F-CE4F6EE06DD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F0841F-3E8C-EB7B-F6E2-2D1A6947C2CB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6CAFC9A-FC05-2DE3-215A-A2B220BB1BD0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174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e 15">
            <a:extLst>
              <a:ext uri="{FF2B5EF4-FFF2-40B4-BE49-F238E27FC236}">
                <a16:creationId xmlns:a16="http://schemas.microsoft.com/office/drawing/2014/main" id="{088F0440-05B5-6741-0F81-E30406B95FF4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2515126-EF3A-D33E-D51A-707CDF26CED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4AD8F0F-48C4-861E-F15E-DC914FC235C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FE91AD3-F861-104D-827D-1F614631648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812B6CE-912E-39B1-7469-F1A3AE5D6B5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E7FC8B4-E90B-A21D-4966-C994462607C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9D91CD0-8FB2-C8C6-F1DA-39902CA9CEF8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3B6449-1532-F673-7618-EEC997C8E067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AC4C310-D80F-8B9A-6BCF-BF895F95D0F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2668617" y="4070143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2   3   1  4</a:t>
            </a:r>
            <a:endParaRPr lang="fr-FR" sz="9600" dirty="0">
              <a:solidFill>
                <a:srgbClr val="7030A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7D249A-2EFC-2E07-681A-C51D03C576EE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2M 3C 1D 4U</a:t>
            </a:r>
          </a:p>
        </p:txBody>
      </p:sp>
    </p:spTree>
    <p:extLst>
      <p:ext uri="{BB962C8B-B14F-4D97-AF65-F5344CB8AC3E}">
        <p14:creationId xmlns:p14="http://schemas.microsoft.com/office/powerpoint/2010/main" val="56475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3D126B7-78DA-10E9-AE2D-FD1C1AC5E75A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5M 8C 2U</a:t>
            </a:r>
          </a:p>
        </p:txBody>
      </p:sp>
    </p:spTree>
    <p:extLst>
      <p:ext uri="{BB962C8B-B14F-4D97-AF65-F5344CB8AC3E}">
        <p14:creationId xmlns:p14="http://schemas.microsoft.com/office/powerpoint/2010/main" val="373205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>
            <a:extLst>
              <a:ext uri="{FF2B5EF4-FFF2-40B4-BE49-F238E27FC236}">
                <a16:creationId xmlns:a16="http://schemas.microsoft.com/office/drawing/2014/main" id="{066B1572-83A6-ADCD-594B-26BCED026F51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ADC1622-E945-7B5D-8286-4F193979108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AD2058F-7941-0DB0-8710-CCE75038F78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7CA390-E4B1-5658-00D7-F3673C635640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660220A-8D93-DC6B-8B48-345AFE49C0FB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4CCB009-88CB-4C51-4DF5-EDD7CF7638C7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BDBA89D-4C07-20B2-A9F6-326E801429E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6A808AB-89F1-597F-CE01-6DDA4E3EF66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EB727E3-C3FA-F1FA-1551-9E502D7B391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9F237A-4A1C-0F44-5B73-80D0A8CC1170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5M 8C 2U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CD1934F-3613-682B-E817-95D3F052DD6D}"/>
              </a:ext>
            </a:extLst>
          </p:cNvPr>
          <p:cNvSpPr txBox="1"/>
          <p:nvPr/>
        </p:nvSpPr>
        <p:spPr>
          <a:xfrm>
            <a:off x="2668617" y="4070143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5   8   0  2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089C9-BBC3-C2B1-5DC0-BFF626D0A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A9E9C-6DCD-2AB5-D835-2BAE710A2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16E2F5-327F-7AC6-12D6-97A6603C70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066F338-E0AD-5DF2-64B4-D1F012453BB7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8M 9C</a:t>
            </a:r>
          </a:p>
        </p:txBody>
      </p:sp>
    </p:spTree>
    <p:extLst>
      <p:ext uri="{BB962C8B-B14F-4D97-AF65-F5344CB8AC3E}">
        <p14:creationId xmlns:p14="http://schemas.microsoft.com/office/powerpoint/2010/main" val="2484215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49F67-AE03-735F-4EA4-86BB9EDD4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B982A52A-E96F-2AD8-C699-64CD12CDC03D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C6116C-D999-D1E4-620E-AC839DF96923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716AD1D-9523-FF9B-E417-6F039CC9C6E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EE220D-78DC-AACD-6B66-8280AE552C3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A2888C-14EA-ACD5-6364-2CC4C2F0640B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4444F3-C2AE-42D6-32AB-A859B6943C80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7764EE-39AF-AD40-D9D8-BEAAE28CAE8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695343-7270-0B6F-B000-8AB46A3F1B9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93C415-AFE3-FE13-AC11-C250BABEC43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640E7A34-6F8A-8220-2C50-76BABED51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3BE794-F866-843B-8068-2BAD48173E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0B7DF54-CF8E-96EF-7354-E35937402FB5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8M 9C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D7631C2-C4EB-4004-EB88-F0512215D9BA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8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9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0  0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8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8B74C-4F1B-B4B0-AC61-D6DFE10AF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8C3398-DD56-7992-3D04-7A0FC7FCA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C8B2D3-1F69-9618-A896-959F5B1222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AA4BF71-E249-0699-F28E-91469E399A51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4M 13D</a:t>
            </a:r>
          </a:p>
        </p:txBody>
      </p:sp>
    </p:spTree>
    <p:extLst>
      <p:ext uri="{BB962C8B-B14F-4D97-AF65-F5344CB8AC3E}">
        <p14:creationId xmlns:p14="http://schemas.microsoft.com/office/powerpoint/2010/main" val="19880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510E70-0103-2984-7A56-BDC382E9D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7EA0F979-BAF5-974C-F37C-C6ADBEC2DDCF}"/>
              </a:ext>
            </a:extLst>
          </p:cNvPr>
          <p:cNvGrpSpPr/>
          <p:nvPr/>
        </p:nvGrpSpPr>
        <p:grpSpPr>
          <a:xfrm>
            <a:off x="2954496" y="3534186"/>
            <a:ext cx="3235007" cy="1551620"/>
            <a:chOff x="4529348" y="5039317"/>
            <a:chExt cx="1973375" cy="9464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895987D-38E4-7CA5-328D-4A5E24FA2E13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D99AFD5-87CB-FD0A-84A8-8A9E17EC0C5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AD624FB-4E76-88DA-4366-7A15AB7FFDB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043918-65A3-6F18-54C3-2A79F91F2DC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855EE1-B566-8927-3C9A-764FBE2528C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A3E564-150A-3D93-65AE-C97CB1B6765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7AABD2B-6F1C-2D58-5D15-AF1BB9AA044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A16DCF-CB03-481A-3CE2-276EE280724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87108ED-F494-95C6-65E0-36C2F3679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881B41-BB1A-8514-001F-8F522BBC1A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5632386-2888-345B-2ACE-117F1DE46562}"/>
              </a:ext>
            </a:extLst>
          </p:cNvPr>
          <p:cNvSpPr txBox="1"/>
          <p:nvPr/>
        </p:nvSpPr>
        <p:spPr>
          <a:xfrm>
            <a:off x="2283295" y="2162075"/>
            <a:ext cx="4445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4M 13D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42FB477-BD3D-8E77-03DF-95FD96169541}"/>
              </a:ext>
            </a:extLst>
          </p:cNvPr>
          <p:cNvSpPr txBox="1"/>
          <p:nvPr/>
        </p:nvSpPr>
        <p:spPr>
          <a:xfrm>
            <a:off x="2730374" y="4085331"/>
            <a:ext cx="3674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4</a:t>
            </a:r>
            <a:r>
              <a:rPr lang="fr-FR" sz="40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1</a:t>
            </a:r>
            <a:r>
              <a:rPr lang="fr-FR" sz="4800" b="1" dirty="0">
                <a:solidFill>
                  <a:srgbClr val="7030A0"/>
                </a:solidFill>
                <a:sym typeface="Webdings" panose="05030102010509060703" pitchFamily="18" charset="2"/>
              </a:rPr>
              <a:t>   </a:t>
            </a:r>
            <a:r>
              <a:rPr lang="fr-FR" sz="6000" b="1" dirty="0">
                <a:solidFill>
                  <a:srgbClr val="7030A0"/>
                </a:solidFill>
                <a:sym typeface="Webdings" panose="05030102010509060703" pitchFamily="18" charset="2"/>
              </a:rPr>
              <a:t>3  0</a:t>
            </a:r>
            <a:endParaRPr lang="fr-FR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3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215</TotalTime>
  <Words>169</Words>
  <Application>Microsoft Office PowerPoint</Application>
  <PresentationFormat>Affichage à l'écran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38</cp:revision>
  <dcterms:created xsi:type="dcterms:W3CDTF">2023-02-07T14:55:57Z</dcterms:created>
  <dcterms:modified xsi:type="dcterms:W3CDTF">2025-08-15T17:21:55Z</dcterms:modified>
</cp:coreProperties>
</file>